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00FF"/>
    <a:srgbClr val="FFCCFF"/>
    <a:srgbClr val="0000FF"/>
    <a:srgbClr val="66FF66"/>
    <a:srgbClr val="00CC66"/>
    <a:srgbClr val="FF00FF"/>
    <a:srgbClr val="FFCCCC"/>
    <a:srgbClr val="66FF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166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31922"/>
              </p:ext>
            </p:extLst>
          </p:nvPr>
        </p:nvGraphicFramePr>
        <p:xfrm>
          <a:off x="0" y="792067"/>
          <a:ext cx="9144000" cy="6065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90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418">
                <a:tc>
                  <a:txBody>
                    <a:bodyPr/>
                    <a:lstStyle/>
                    <a:p>
                      <a:pPr algn="l"/>
                      <a:r>
                        <a:rPr lang="vi-VN" sz="1400" b="1" kern="12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25/9/2023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 - Dưa hấu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gà, đậu xanh 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gà, đậu xanh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l"/>
                      <a:r>
                        <a:rPr lang="vi-VN" sz="1400" b="1" kern="12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26/9/2023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Chuôi cau 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bò, cà rốt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bò kho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27/9/2023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tipo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po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Xoài cát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cá, bắp cải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cá lóc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28/9/2023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lưới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 cà rốt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nấu tôm </a:t>
                      </a:r>
                    </a:p>
                    <a:p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</a:p>
                    <a:p>
                      <a:pPr marR="148590"/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07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29/9/2023</a:t>
                      </a: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Ussure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gold A+ (NT)  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 (MG))  </a:t>
                      </a:r>
                    </a:p>
                    <a:p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758825" cy="75125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40813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10</a:t>
            </a:r>
          </a:p>
          <a:p>
            <a:pPr algn="ctr"/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2/10</a:t>
            </a:r>
            <a:r>
              <a:rPr lang="vi-VN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6/10/2023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A0BDB5-554D-4969-AE5A-17CB9CCCA85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349" b="12313"/>
          <a:stretch/>
        </p:blipFill>
        <p:spPr>
          <a:xfrm>
            <a:off x="6415095" y="7937"/>
            <a:ext cx="934336" cy="75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304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Administrator</cp:lastModifiedBy>
  <cp:revision>98</cp:revision>
  <dcterms:created xsi:type="dcterms:W3CDTF">2020-05-18T06:04:51Z</dcterms:created>
  <dcterms:modified xsi:type="dcterms:W3CDTF">2023-10-01T10:23:29Z</dcterms:modified>
</cp:coreProperties>
</file>